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1413</Words>
  <Application>Microsoft Office PowerPoint</Application>
  <PresentationFormat>Widescreen</PresentationFormat>
  <Paragraphs>127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Alexandru Maracineanu</dc:creator>
  <cp:lastModifiedBy>Alexandru Maracineanu</cp:lastModifiedBy>
  <cp:revision>57</cp:revision>
  <dcterms:created xsi:type="dcterms:W3CDTF">2016-08-28T16:17:47Z</dcterms:created>
  <dcterms:modified xsi:type="dcterms:W3CDTF">2016-08-28T21:53:04Z</dcterms:modified>
</cp:coreProperties>
</file>